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10693400" cy="7556500"/>
  <p:notesSz cx="6858000" cy="9144000"/>
  <p:embeddedFontLst>
    <p:embeddedFont>
      <p:font typeface="Arimo" panose="020B0604020202020204" charset="0"/>
      <p:regular r:id="rId7"/>
    </p:embeddedFont>
    <p:embeddedFont>
      <p:font typeface="Arimo Bol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eague Spartan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2740" y="6968095"/>
            <a:ext cx="12297480" cy="703920"/>
            <a:chOff x="0" y="0"/>
            <a:chExt cx="4407139" cy="2522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 rot="-222868">
            <a:off x="2477097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981" r="-13276" b="-37847"/>
            </a:stretch>
          </a:blipFill>
        </p:spPr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300277" y="1907146"/>
          <a:ext cx="10071720" cy="4955616"/>
        </p:xfrm>
        <a:graphic>
          <a:graphicData uri="http://schemas.openxmlformats.org/drawingml/2006/table">
            <a:tbl>
              <a:tblPr/>
              <a:tblGrid>
                <a:gridCol w="167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7289040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6268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9512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50863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86309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72606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WEEK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13191" y="5700526"/>
            <a:ext cx="9845891" cy="1418911"/>
            <a:chOff x="0" y="-19050"/>
            <a:chExt cx="13127854" cy="1891883"/>
          </a:xfrm>
        </p:grpSpPr>
        <p:sp>
          <p:nvSpPr>
            <p:cNvPr id="25" name="TextBox 25"/>
            <p:cNvSpPr txBox="1"/>
            <p:nvPr/>
          </p:nvSpPr>
          <p:spPr>
            <a:xfrm>
              <a:off x="2175027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Cod Fishcake with Tomato Ketchup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443619" y="-19050"/>
              <a:ext cx="1993631" cy="1891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Classic Margherita Pizza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Italian Chicken &amp; Tomato Pasta Bake &amp; Garlic Bread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Jelly, Ice Cream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716650" y="-19049"/>
              <a:ext cx="1993631" cy="1865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Chicken Chili Mayo Wrap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Steamed Broccoli &amp; Sweetcorn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Roasted Potato Wedges, Rice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Banana Cake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871199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Olive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Savoy Cabbage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134223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Hot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Wrap &amp; Sweet Chilli Salsa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Spaghetti Hoops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Fresh Fruit &amp; Yoghurt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59972"/>
              <a:ext cx="1993631" cy="785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16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13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December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25413" y="1963240"/>
            <a:ext cx="9833668" cy="1192287"/>
            <a:chOff x="0" y="0"/>
            <a:chExt cx="13111558" cy="1589716"/>
          </a:xfrm>
        </p:grpSpPr>
        <p:sp>
          <p:nvSpPr>
            <p:cNvPr id="32" name="TextBox 32"/>
            <p:cNvSpPr txBox="1"/>
            <p:nvPr/>
          </p:nvSpPr>
          <p:spPr>
            <a:xfrm>
              <a:off x="215309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Lasagne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Garden Peas 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Cream, Chocolate Sauce &amp; Sliced Pears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431581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BBQ Chicken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Baked Beans Diced Potatoes, Pasta,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&amp; Rice Pudding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64111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Peas, Rice, Salad,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Rice Krispie Square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854902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Turkey,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Salmon Fishcake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&amp; Baton Carrots Mashed Potato or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Muffin Slab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Crumble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Salad 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Flakemeal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71826"/>
              <a:ext cx="996816" cy="943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28 August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25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23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20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December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25413" y="3226964"/>
            <a:ext cx="9841173" cy="1270797"/>
            <a:chOff x="0" y="-19051"/>
            <a:chExt cx="13121564" cy="1694395"/>
          </a:xfrm>
        </p:grpSpPr>
        <p:sp>
          <p:nvSpPr>
            <p:cNvPr id="39" name="TextBox 39"/>
            <p:cNvSpPr txBox="1"/>
            <p:nvPr/>
          </p:nvSpPr>
          <p:spPr>
            <a:xfrm>
              <a:off x="2158731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Mighty Mac ‘n’ Cheese with Garlic Bread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Baked Beans &amp; Broccoli &amp; Coleslaw Mashed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Artic Roll with Peaches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427322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Meatballs with Italian Tomato &amp; Basil Sauce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Margherita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Salad Oven Baked Potato Wedges,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Shortbread, Custard &amp; Fruit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700353" y="18999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Bacon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Steamed Rice, Chipped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8854902" y="-16228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Mexican Chilli with Nachos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Tossed Salad Mashed Potato &amp;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Jam &amp; Coconut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1127933" y="-19051"/>
              <a:ext cx="1993631" cy="1694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Tasty Pork Sausages with Tomato Ketchup or Gravy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Chicken Panini &amp;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&amp; Spaghetti Hoops Chipped Pot &amp; Mashed Pot,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Melon Wedge 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Strawberry Mousse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58510"/>
              <a:ext cx="1993631" cy="785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30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27 November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25413" y="4453788"/>
            <a:ext cx="9833668" cy="1277274"/>
            <a:chOff x="0" y="-19050"/>
            <a:chExt cx="13111558" cy="1703033"/>
          </a:xfrm>
        </p:grpSpPr>
        <p:sp>
          <p:nvSpPr>
            <p:cNvPr id="46" name="TextBox 46"/>
            <p:cNvSpPr txBox="1"/>
            <p:nvPr/>
          </p:nvSpPr>
          <p:spPr>
            <a:xfrm>
              <a:off x="2158731" y="7502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Bolognaise with Garlic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Stuffed Bacon Roll/Bacon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Cabbage Oven Baked Potato Wedges, Spaghetti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Cake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4427322" y="7502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Tex-Mex Enchilada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&amp; Spaghetti Hoops or Coleslaw Chipped Potatoes,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Jelly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70035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Steak Burger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Beans &amp; Sweetcorn Mashed Potato, Rice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Cornflake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859084" y="-19049"/>
              <a:ext cx="1993631" cy="1703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Roast Stuffed Chicken Fillet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/>
              <a:r>
                <a:rPr lang="en-US" sz="800" dirty="0"/>
                <a:t>Vegetarian Pasta Bake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Cauliflower Cheese &amp;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 Cream Tub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Baked 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Admiral’s Ocean Pie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Baked Beans Chipped Potatoes &amp; Baked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55737"/>
              <a:ext cx="1993631" cy="785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9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6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December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sp>
        <p:nvSpPr>
          <p:cNvPr id="52" name="Freeform 52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2740" y="6968095"/>
            <a:ext cx="12297480" cy="703920"/>
            <a:chOff x="0" y="0"/>
            <a:chExt cx="4407139" cy="2522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 rot="-222868">
            <a:off x="2477097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981" r="-13276" b="-37847"/>
            </a:stretch>
          </a:blipFill>
        </p:spPr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300277" y="1907146"/>
          <a:ext cx="10071720" cy="4955616"/>
        </p:xfrm>
        <a:graphic>
          <a:graphicData uri="http://schemas.openxmlformats.org/drawingml/2006/table">
            <a:tbl>
              <a:tblPr/>
              <a:tblGrid>
                <a:gridCol w="167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7289040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6268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9512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50863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86309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72606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WEEK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25413" y="5682005"/>
            <a:ext cx="9845891" cy="1167557"/>
            <a:chOff x="0" y="0"/>
            <a:chExt cx="13127854" cy="1556743"/>
          </a:xfrm>
        </p:grpSpPr>
        <p:sp>
          <p:nvSpPr>
            <p:cNvPr id="25" name="TextBox 25"/>
            <p:cNvSpPr txBox="1"/>
            <p:nvPr/>
          </p:nvSpPr>
          <p:spPr>
            <a:xfrm>
              <a:off x="21750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Baked Beans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443619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Classic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Jelly, Ice Cream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716650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Sweetcorn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Roasted Potato Wedges,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Banana Yoghurt Pot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871199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Savoy Cabbage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13422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Hot Dog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Spaghetti Hoops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Fresh Fruit &amp; Yoghurt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59972"/>
              <a:ext cx="1993631" cy="785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16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13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December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25413" y="1963240"/>
            <a:ext cx="9833668" cy="1073753"/>
            <a:chOff x="0" y="0"/>
            <a:chExt cx="13111558" cy="1431671"/>
          </a:xfrm>
        </p:grpSpPr>
        <p:sp>
          <p:nvSpPr>
            <p:cNvPr id="32" name="TextBox 32"/>
            <p:cNvSpPr txBox="1"/>
            <p:nvPr/>
          </p:nvSpPr>
          <p:spPr>
            <a:xfrm>
              <a:off x="2153092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Nuggets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Garden Peas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Cream, Chocolate Sauce &amp; Sliced Pears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431581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Baked Beans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Diced Potatoes, Mashed Potatoes, Salad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&amp; Rice Pudding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641112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Peas, Rice,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Rice Krispie Square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854902" y="13923"/>
              <a:ext cx="1993631" cy="1259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Turkey, Stuffing &amp; Rich Gravy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&amp; Baton Carrots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Muffin Slab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1117927" y="-19050"/>
              <a:ext cx="1993631" cy="1259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Tomato Ketchup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Salad Or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Rice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Flakemeal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71826"/>
              <a:ext cx="996816" cy="943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28 August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25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23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20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December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25413" y="3241252"/>
            <a:ext cx="9841173" cy="1167557"/>
            <a:chOff x="0" y="0"/>
            <a:chExt cx="13121564" cy="1556743"/>
          </a:xfrm>
        </p:grpSpPr>
        <p:sp>
          <p:nvSpPr>
            <p:cNvPr id="39" name="TextBox 39"/>
            <p:cNvSpPr txBox="1"/>
            <p:nvPr/>
          </p:nvSpPr>
          <p:spPr>
            <a:xfrm>
              <a:off x="2158731" y="-16228"/>
              <a:ext cx="1993631" cy="1259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Baked Beans &amp; Broccoli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 Mashed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Artic Roll with Peaches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427322" y="-16228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Meatballs with Italian Tomato &amp; Basil Sauce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Salad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Baked Potato Wedges,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Shortbread, Custard &amp; Fruit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700353" y="18999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Rice, Chipped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8854902" y="-16228"/>
              <a:ext cx="1993631" cy="1259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Tossed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 Mashed Potato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Jam &amp; Coconut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112793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Tasty Pork Sausages with Tomato Ketchup or Gravy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Spaghetti Hoops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Potatoes, Mashed Potato, Salad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Melon Wedge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58510"/>
              <a:ext cx="1993631" cy="785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30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27 November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25413" y="4468075"/>
            <a:ext cx="9833668" cy="1068937"/>
            <a:chOff x="0" y="0"/>
            <a:chExt cx="13111558" cy="1425250"/>
          </a:xfrm>
        </p:grpSpPr>
        <p:sp>
          <p:nvSpPr>
            <p:cNvPr id="46" name="TextBox 46"/>
            <p:cNvSpPr txBox="1"/>
            <p:nvPr/>
          </p:nvSpPr>
          <p:spPr>
            <a:xfrm>
              <a:off x="2158731" y="7502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Bolognaise with Garlic Bread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Cabbage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Baked Potato Wedges, Spaghetti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Cake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4427322" y="7502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&amp; Spaghetti Hoops or Coleslaw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Jelly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700353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Beans &amp; Sweetcorn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Cornflake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859085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of the Day, Stuffing &amp; Rich Gravy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Cheese &amp;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 with Wafer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Baked Chicken Nuggets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Baked Beans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Potatoes &amp; Jakect Potato, Salad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55737"/>
              <a:ext cx="1993631" cy="785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9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6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December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sp>
        <p:nvSpPr>
          <p:cNvPr id="52" name="Freeform 52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5" ma:contentTypeDescription="Create a new document." ma:contentTypeScope="" ma:versionID="9a4c20eaf62d6a5a9b4d32bb7f0e3814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0513dc34269e02f8ff21c90a388ae6e5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EB0B18-495C-44F8-A843-0B849F9FDD0E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3fb5e4cd-4fb9-4a04-b8e7-1efb93a0c348"/>
    <ds:schemaRef ds:uri="http://schemas.microsoft.com/office/infopath/2007/PartnerControls"/>
    <ds:schemaRef ds:uri="http://purl.org/dc/dcmitype/"/>
    <ds:schemaRef ds:uri="f098a31c-cf5f-4701-95f1-80706b2c2303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B31D414-9170-41F7-A3AF-7876205717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56A34A-CF75-43F5-917A-D2EC63F60D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1017</Words>
  <Application>Microsoft Office PowerPoint</Application>
  <PresentationFormat>Custom</PresentationFormat>
  <Paragraphs>353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Arimo Bold</vt:lpstr>
      <vt:lpstr>League Spartan</vt:lpstr>
      <vt:lpstr>Arimo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Louise McDougal</dc:creator>
  <cp:lastModifiedBy>Y McCann</cp:lastModifiedBy>
  <cp:revision>3</cp:revision>
  <cp:lastPrinted>2023-09-14T08:20:22Z</cp:lastPrinted>
  <dcterms:created xsi:type="dcterms:W3CDTF">2006-08-16T00:00:00Z</dcterms:created>
  <dcterms:modified xsi:type="dcterms:W3CDTF">2023-09-14T09:26:24Z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</Properties>
</file>